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292" r:id="rId4"/>
    <p:sldId id="293" r:id="rId5"/>
    <p:sldId id="295" r:id="rId6"/>
    <p:sldId id="296" r:id="rId7"/>
    <p:sldId id="306" r:id="rId8"/>
    <p:sldId id="298" r:id="rId9"/>
    <p:sldId id="30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22E2E"/>
    <a:srgbClr val="190116"/>
    <a:srgbClr val="1A0000"/>
    <a:srgbClr val="160404"/>
    <a:srgbClr val="B7BB05"/>
    <a:srgbClr val="23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7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0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2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9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8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3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2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7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8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Аскизский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детский сад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Чахайах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652916"/>
            <a:ext cx="3055280" cy="4032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3166625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1 категории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Кызласова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Николаевна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1547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Аскиз, 2025г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5"/>
    </mc:Choice>
    <mc:Fallback>
      <p:transition spd="slow" advTm="9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55679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окончания Абаканского Государственного Педагогического института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моя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педагогическая деятельность проходила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ГКУ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РХ «Центр для несовершеннолетних»,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2019 года- 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Аскизском детском саду «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Чахайах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Мой педагогический стаж  29 лет.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2"/>
    </mc:Choice>
    <mc:Fallback xmlns="">
      <p:transition spd="slow" advTm="3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9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смело могу сказать, что детский сад - это мой второй дом. Я люблю свою профессию, люблю свой детский сад, своих воспитанников 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5484" b="26451"/>
          <a:stretch/>
        </p:blipFill>
        <p:spPr>
          <a:xfrm>
            <a:off x="1050345" y="1844824"/>
            <a:ext cx="6827285" cy="4464496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4"/>
    </mc:Choice>
    <mc:Fallback xmlns="">
      <p:transition spd="slow" advTm="5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87526"/>
            <a:ext cx="71337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стараюсь быть для детей другом, к каждому найти свой подход, понять индивидуальность каждого, чтобы не только дать им новые знания о жизни, но и воспитать положительное отношение к окружающему их миру, к самому себе.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0" y="2122934"/>
            <a:ext cx="2592288" cy="3618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853" y="2904188"/>
            <a:ext cx="3133616" cy="36798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58" y="2118742"/>
            <a:ext cx="2969977" cy="3725193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"/>
    </mc:Choice>
    <mc:Fallback xmlns="">
      <p:transition spd="slow" advTm="3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11458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Занимаясь с ребятами, я использую в своей работе самые разнообразные направления и формы. Чтобы превратить свои занятия в увлекательный творческий процесс и заинтересовать малышей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8" r="3551"/>
          <a:stretch/>
        </p:blipFill>
        <p:spPr>
          <a:xfrm>
            <a:off x="1907704" y="3263979"/>
            <a:ext cx="3911643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3277675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9485" y="2095505"/>
            <a:ext cx="3024336" cy="2550358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"/>
    </mc:Choice>
    <mc:Fallback xmlns="">
      <p:transition spd="slow" advTm="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1449" y="401025"/>
            <a:ext cx="5872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я вижу счастливые лица детей, я верю, что, отдавая частицу себя, я вкладываю её в сердца каждого ребёнка и этим делаю этот мир добрее.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4844" y="3270436"/>
            <a:ext cx="3068960" cy="2762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3643" y="1879543"/>
            <a:ext cx="2986465" cy="2557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50896" r="2828" b="2943"/>
          <a:stretch/>
        </p:blipFill>
        <p:spPr>
          <a:xfrm>
            <a:off x="402433" y="1712832"/>
            <a:ext cx="2678033" cy="2808312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"/>
    </mc:Choice>
    <mc:Fallback xmlns="">
      <p:transition spd="slow" advTm="2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Встречи с родителями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2340" y="3363805"/>
            <a:ext cx="4309660" cy="325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63805"/>
            <a:ext cx="4241265" cy="324036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30" y="1045374"/>
            <a:ext cx="4886739" cy="22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"/>
    </mc:Choice>
    <mc:Fallback xmlns="">
      <p:transition spd="slow" advTm="2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62068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праздники и мероприятия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0" t="879" r="14866" b="-1"/>
          <a:stretch/>
        </p:blipFill>
        <p:spPr>
          <a:xfrm rot="5400000">
            <a:off x="1369517" y="3255831"/>
            <a:ext cx="2631557" cy="3944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2" t="32283" r="10353" b="1358"/>
          <a:stretch/>
        </p:blipFill>
        <p:spPr>
          <a:xfrm>
            <a:off x="713236" y="1182915"/>
            <a:ext cx="3944121" cy="267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3540" y="1987340"/>
            <a:ext cx="3756610" cy="3471578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"/>
    </mc:Choice>
    <mc:Fallback xmlns="">
      <p:transition spd="slow" advTm="1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2474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Приходя в детский сад, я вижу яркие, блестящие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искренностью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глаза и добрые улыбки своих малышей. Я чувствую, что я нужна им не меньше чем они мне. Ведь вместе с ними расту и я.  Проводя с детьми каждый день, радуясь вместе с ними их победам, помогая преодолевать трудности я вкладываю в детей часть себя.</a:t>
            </a:r>
          </a:p>
          <a:p>
            <a:pPr lvl="0"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Я знаю, что правильно выбрала путь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"/>
    </mc:Choice>
    <mc:Fallback xmlns="">
      <p:transition spd="slow" advTm="1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713</TotalTime>
  <Words>258</Words>
  <Application>Microsoft Office PowerPoint</Application>
  <PresentationFormat>Экран (4:3)</PresentationFormat>
  <Paragraphs>15</Paragraphs>
  <Slides>9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Maksim Kyzlasov</cp:lastModifiedBy>
  <cp:revision>67</cp:revision>
  <dcterms:created xsi:type="dcterms:W3CDTF">2021-10-19T14:38:14Z</dcterms:created>
  <dcterms:modified xsi:type="dcterms:W3CDTF">2025-02-20T07:41:36Z</dcterms:modified>
</cp:coreProperties>
</file>