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yzlasovavalya@mail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atarovavv.04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484784"/>
            <a:ext cx="54006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«Масленица»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861048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и родители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Воспитатели: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Кызласова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Валентина Николаевна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– 89831973802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Почта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kyzlasovavalya@mail.ru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Натарова Валерия Витальевна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– 89135433249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Почта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natarovavv.04@mail.ru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7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23" y="1196752"/>
            <a:ext cx="87484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 проектной деятельности у детей были сформированы представления о русском народном празднике Масленица, символах праздника, народных гуляниях. Повысился интерес к народным подвижным играм, забавам, развлечениям. Проект способствовал развитию у детей любознательности, творческих способностей, двигательной активности. Все проводимые мероприятия были направлены на стремление изучить традиции родной страны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83" y="1340768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Праздник оказывает огромное воздействие на эмоциональный мир ребенка. Масленица – один из древнейших славянских праздников, традиции которого зародились еще в языческой Руси. Считалось, что человек, весело проведший масленичную неделю, будет удачлив в течение всего года! Подготовка к празднику развивает память и внимание, расширяет кругозор, пробуждает фантазию, совершенствует речь и пластику движений. </a:t>
            </a:r>
          </a:p>
        </p:txBody>
      </p:sp>
    </p:spTree>
    <p:extLst>
      <p:ext uri="{BB962C8B-B14F-4D97-AF65-F5344CB8AC3E}">
        <p14:creationId xmlns:p14="http://schemas.microsoft.com/office/powerpoint/2010/main" val="4808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ормирование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общего представления дошкольников о традициях русского Народа на примере праздника «Масленица».</a:t>
            </a:r>
          </a:p>
          <a:p>
            <a:pPr algn="just"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</a:t>
            </a:r>
          </a:p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познакомить детей с историей проведения народного праздника;</a:t>
            </a:r>
          </a:p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вспомнить названия 7 дней Масленицы, объяснить их значение;</a:t>
            </a:r>
          </a:p>
          <a:p>
            <a:pPr algn="just"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Развивающие:</a:t>
            </a:r>
          </a:p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развивать конструктивные умения, художественно-творческие навыки;</a:t>
            </a:r>
          </a:p>
          <a:p>
            <a:pPr marL="285750" indent="-285750" algn="just" fontAlgn="base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развивать чувство гостеприимства и желание играть в народные игры;</a:t>
            </a:r>
          </a:p>
          <a:p>
            <a:pPr marL="285750" indent="-285750" algn="just" fontAlgn="base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обогатить словарь детей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</a:t>
            </a:r>
          </a:p>
          <a:p>
            <a:pPr marL="285750" indent="-285750" algn="just" fontAlgn="base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интерес к праздникам и традициям своего народа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fontAlgn="base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детей чувство музыкального ритма, правильно передавать несложные танцевальные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84496"/>
            <a:ext cx="5419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«Неделя масленицы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5868144" cy="4401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420888"/>
            <a:ext cx="1944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–ознакомление детей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русским народным праздником, посвящённым концу зимы.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508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картины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Б. 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Кустодиева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«Масленица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81" y="3352103"/>
            <a:ext cx="4290487" cy="3217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" y="3881669"/>
            <a:ext cx="2016224" cy="2688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>
          <a:xfrm>
            <a:off x="6284218" y="360837"/>
            <a:ext cx="2571750" cy="2794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81669"/>
            <a:ext cx="2016224" cy="268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749" y="1729965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формирование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общего представления о традициях русского народа на примере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русского народного праздника «Масленица».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9099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ОД 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Рисование «Ясно солнышко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10077" r="2210" b="7311"/>
          <a:stretch/>
        </p:blipFill>
        <p:spPr>
          <a:xfrm>
            <a:off x="2483768" y="1865975"/>
            <a:ext cx="6406352" cy="4384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759662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создание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детей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положительный эмоциональный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настрой, вызвать интерес к изображению солнышка.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20688"/>
            <a:ext cx="4903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ОД 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Аппликация «Блинчики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t="10430" r="13520" b="10430"/>
          <a:stretch/>
        </p:blipFill>
        <p:spPr>
          <a:xfrm rot="16200000">
            <a:off x="3549299" y="1031311"/>
            <a:ext cx="4626708" cy="6037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060848"/>
            <a:ext cx="2232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ознакомление детей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русским народным праздником «Масленица»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наклеивать детали на заготовленные шаблоны.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54868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подвижных игр 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«Лучики для солнышка», «Ой, блины, блины, блины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..»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5040560" cy="2264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8" y="1700808"/>
            <a:ext cx="4037549" cy="3028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700808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о русском народном празднике «Масленица», его символах и народных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гуляниях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интереса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народным подвижным играм, забавам и развлечениям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01524"/>
            <a:ext cx="6666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Развлечение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«Широкая Масленица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51683"/>
            <a:ext cx="5256584" cy="2939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3035920" cy="5322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1556792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доставить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ребятам удовольствие, повеселить, позабавить их, а также обогатить запоминающимися впечатлениями и пробудить творческую активность.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280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«Масленица»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11</cp:revision>
  <dcterms:created xsi:type="dcterms:W3CDTF">2025-02-27T10:24:56Z</dcterms:created>
  <dcterms:modified xsi:type="dcterms:W3CDTF">2025-03-02T20:42:19Z</dcterms:modified>
</cp:coreProperties>
</file>