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8" r:id="rId11"/>
    <p:sldId id="272" r:id="rId12"/>
    <p:sldId id="267" r:id="rId13"/>
    <p:sldId id="264" r:id="rId14"/>
    <p:sldId id="270" r:id="rId15"/>
    <p:sldId id="271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yzlasovavalya@mail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atarovavv.04@mail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132856"/>
            <a:ext cx="6910536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«Осень»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3861048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Дети и родители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Воспитатели:</a:t>
            </a: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Кызласова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Валентина Николаевна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 – 89831973802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kyzlasovavalya@mail.ru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Натарова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Валерия Витальевна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Телефон – 89135433249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Почта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natarovavv.04@mail.ru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Рисование «Ветка осеннего дерева»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43554"/>
            <a:ext cx="4968552" cy="37264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735" y="1700808"/>
            <a:ext cx="3348880" cy="4465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700808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формирование навыка подбирания цвета, соответствующего ветке осеннего дерева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9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Аппликация «Банка с огурцами и помидорами»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8" b="28387"/>
          <a:stretch/>
        </p:blipFill>
        <p:spPr>
          <a:xfrm>
            <a:off x="2267744" y="3997385"/>
            <a:ext cx="3196920" cy="21762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t="34706" r="18296" b="31396"/>
          <a:stretch/>
        </p:blipFill>
        <p:spPr>
          <a:xfrm>
            <a:off x="2267744" y="1962310"/>
            <a:ext cx="3196921" cy="19505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62310"/>
            <a:ext cx="3158488" cy="4211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790695"/>
            <a:ext cx="18722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ель: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ознакомление детей с овощами и уточнение их названия, цвета, формы величины.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154" y="238631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Коллективная работа – аппликация «Осенняя палитра»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819" y="1661164"/>
            <a:ext cx="4232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создание палитры из вырезанных  и наклеенных листьев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61165"/>
            <a:ext cx="3679380" cy="4905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3" y="3068960"/>
            <a:ext cx="4664057" cy="349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015281"/>
            <a:ext cx="36724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Чтение художественной литературы И. Бунин:</a:t>
            </a: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«Бродит осень по дорожке…», «Падают листья»; беседа по произведениям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2658" y="476672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Просмотр мультфильма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65" y="1844824"/>
            <a:ext cx="3258409" cy="462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8056" y="348814"/>
            <a:ext cx="35072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Праздник «Осень»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Пение песни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r="5484" b="26451"/>
          <a:stretch/>
        </p:blipFill>
        <p:spPr>
          <a:xfrm>
            <a:off x="611560" y="1332386"/>
            <a:ext cx="8005474" cy="52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0763" y="348814"/>
            <a:ext cx="458183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Праздник «Осень»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Хоровод «Вот какой огород»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4" t="21598" r="10001"/>
          <a:stretch/>
        </p:blipFill>
        <p:spPr>
          <a:xfrm>
            <a:off x="285260" y="1484785"/>
            <a:ext cx="8603909" cy="50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542" y="672746"/>
            <a:ext cx="8280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Вывод: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в ходе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работы над проектом дети смогли ответить на поставленный проблемный вопрос, проявили сплоченность, целеустремленность, упорство, раскрыли свои творческие 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val="32724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154" y="332656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пополнение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и обогащение знаний детей об осени, фруктах и овощах; организация выставки поделок; проведение праздника «Осень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Задачи для детей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узнать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об осени; сделать поделку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Задачи для родителей: </a:t>
            </a: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принять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участие в проекте;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помочь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ребенку в подготовке к празднику осени.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8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154" y="764704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Задачи для воспитателей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Образовательная: </a:t>
            </a: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расширять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знания детей об осени, её признаках и явлениях;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расширять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знания детей о фруктах и овощах;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учить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читать наизусть небольшие стихотворения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154" y="692696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Задачи для воспитателей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Развивающая: </a:t>
            </a:r>
          </a:p>
          <a:p>
            <a:pPr marL="571500" indent="-571500" algn="just">
              <a:buFontTx/>
              <a:buChar char="-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развивать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умение ритмично наносить пятна, мазки;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развивать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эстетическое восприятие.</a:t>
            </a:r>
          </a:p>
          <a:p>
            <a:pPr algn="just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Воспитательная: </a:t>
            </a: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воспитывать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любовь к 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16308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838" y="40158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мероприятия проекта: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750" b="76500" l="4125" r="95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6" y="680114"/>
            <a:ext cx="3303504" cy="3303504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3490004" y="2554606"/>
            <a:ext cx="4718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04" y="1428996"/>
            <a:ext cx="3942433" cy="2251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28" b="99478" l="1172" r="97754">
                        <a14:foregroundMark x1="27734" y1="83159" x2="27441" y2="78982"/>
                        <a14:foregroundMark x1="72070" y1="36031" x2="75977" y2="35901"/>
                        <a14:foregroundMark x1="79980" y1="65144" x2="85352" y2="64491"/>
                        <a14:foregroundMark x1="47070" y1="66057" x2="60449" y2="78590"/>
                        <a14:foregroundMark x1="46289" y1="79373" x2="52246" y2="77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431" y="3983618"/>
            <a:ext cx="3183090" cy="238110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6848976" y="33569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890" y1="12442" x2="5746" y2="70046"/>
                        <a14:foregroundMark x1="9291" y1="89862" x2="2812" y2="10599"/>
                        <a14:foregroundMark x1="84474" y1="7834" x2="95844" y2="9217"/>
                        <a14:foregroundMark x1="85575" y1="70968" x2="97555" y2="81106"/>
                        <a14:foregroundMark x1="95110" y1="91244" x2="96210" y2="230"/>
                        <a14:foregroundMark x1="91809" y1="70046" x2="88264" y2="51152"/>
                        <a14:foregroundMark x1="95966" y1="95392" x2="90342" y2="35484"/>
                        <a14:foregroundMark x1="11369" y1="77650" x2="2323" y2="88018"/>
                        <a14:foregroundMark x1="3667" y1="95853" x2="2812" y2="39171"/>
                        <a14:foregroundMark x1="15403" y1="6682" x2="1956" y2="3687"/>
                        <a14:foregroundMark x1="10636" y1="70046" x2="9169" y2="58986"/>
                        <a14:foregroundMark x1="92543" y1="21889" x2="97311" y2="40092"/>
                        <a14:backgroundMark x1="18337" y1="30876" x2="66993" y2="22350"/>
                        <a14:backgroundMark x1="29584" y1="68433" x2="29584" y2="58756"/>
                        <a14:backgroundMark x1="15159" y1="71889" x2="12347" y2="52304"/>
                        <a14:backgroundMark x1="32641" y1="71659" x2="26773" y2="67742"/>
                        <a14:backgroundMark x1="31663" y1="55991" x2="32641" y2="52765"/>
                        <a14:backgroundMark x1="44499" y1="71198" x2="42054" y2="63825"/>
                        <a14:backgroundMark x1="44499" y1="56912" x2="46944" y2="50230"/>
                        <a14:backgroundMark x1="73472" y1="69355" x2="70049" y2="67972"/>
                        <a14:backgroundMark x1="69682" y1="52995" x2="71638" y2="45161"/>
                        <a14:backgroundMark x1="67848" y1="54378" x2="71638" y2="56682"/>
                        <a14:backgroundMark x1="14548" y1="93779" x2="15159" y2="99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8" y="4302574"/>
            <a:ext cx="3886713" cy="2062143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4696613" y="5333645"/>
            <a:ext cx="560818" cy="5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671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Рисование «Как красива осень»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82" y="3189139"/>
            <a:ext cx="457200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96" y="1340768"/>
            <a:ext cx="3651870" cy="4869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7" y="1375008"/>
            <a:ext cx="41764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подбирание цвета соответствующего изображаемым предметам; использование приема «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примакивание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5984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Лепка «Яблочки на тарелке»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/>
          <a:stretch/>
        </p:blipFill>
        <p:spPr>
          <a:xfrm>
            <a:off x="2853159" y="1484784"/>
            <a:ext cx="5906290" cy="4617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085190"/>
            <a:ext cx="2304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помочь детям освоить прием лепки, раскатывая пластилин между ладонями круговыми движениями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65173"/>
            <a:ext cx="641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Беседа «Откуда хлеб пришел»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60" y="1846063"/>
            <a:ext cx="3528389" cy="47045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6063"/>
            <a:ext cx="3528392" cy="4704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949948"/>
            <a:ext cx="8528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ознакомление детей с разнообразием хлебобулочных изделий; закрепление знаний о долгом пути хлеба от поля до стола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536" y="33265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Самостоятельная деятельность детей – рисование «Дождь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1628800"/>
            <a:ext cx="6192688" cy="4782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5" y="2420888"/>
            <a:ext cx="237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формирование навыка штрихами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передавать капельки дождя</a:t>
            </a:r>
          </a:p>
        </p:txBody>
      </p:sp>
    </p:spTree>
    <p:extLst>
      <p:ext uri="{BB962C8B-B14F-4D97-AF65-F5344CB8AC3E}">
        <p14:creationId xmlns:p14="http://schemas.microsoft.com/office/powerpoint/2010/main" val="16939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346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 «Осень»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</dc:creator>
  <cp:lastModifiedBy>Валерия</cp:lastModifiedBy>
  <cp:revision>18</cp:revision>
  <dcterms:created xsi:type="dcterms:W3CDTF">2024-10-22T05:12:23Z</dcterms:created>
  <dcterms:modified xsi:type="dcterms:W3CDTF">2024-10-24T14:06:27Z</dcterms:modified>
</cp:coreProperties>
</file>